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DLy_xWIoRt0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ure Bernard…"/>
          <p:cNvSpPr txBox="1"/>
          <p:nvPr>
            <p:ph type="ctrTitle"/>
          </p:nvPr>
        </p:nvSpPr>
        <p:spPr>
          <a:xfrm>
            <a:off x="6527800" y="5029200"/>
            <a:ext cx="5205115" cy="3302000"/>
          </a:xfrm>
          <a:prstGeom prst="rect">
            <a:avLst/>
          </a:prstGeom>
        </p:spPr>
        <p:txBody>
          <a:bodyPr/>
          <a:lstStyle/>
          <a:p>
            <a:pPr>
              <a:defRPr sz="5300">
                <a:solidFill>
                  <a:srgbClr val="F0D11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Thure Bernard</a:t>
            </a:r>
          </a:p>
          <a:p>
            <a:pPr>
              <a:defRPr sz="5300">
                <a:solidFill>
                  <a:srgbClr val="F0D11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Tibo Lefevre</a:t>
            </a:r>
          </a:p>
        </p:txBody>
      </p:sp>
      <p:pic>
        <p:nvPicPr>
          <p:cNvPr id="120" name="9200000011135693.jpg" descr="92000000111356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643" y="1160654"/>
            <a:ext cx="4643392" cy="7183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ees dit boek!!!…"/>
          <p:cNvSpPr txBox="1"/>
          <p:nvPr/>
        </p:nvSpPr>
        <p:spPr>
          <a:xfrm>
            <a:off x="3655891" y="787400"/>
            <a:ext cx="8487018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700">
                <a:solidFill>
                  <a:srgbClr val="FFD172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Lees dit boek!!!</a:t>
            </a:r>
          </a:p>
          <a:p>
            <a:pPr>
              <a:defRPr b="0" sz="4700">
                <a:solidFill>
                  <a:srgbClr val="FFD172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</a:p>
          <a:p>
            <a:pPr>
              <a:defRPr b="0" sz="4700">
                <a:solidFill>
                  <a:srgbClr val="FFD172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Het leven van een loser:</a:t>
            </a:r>
          </a:p>
          <a:p>
            <a:pPr>
              <a:defRPr b="0" sz="4700">
                <a:solidFill>
                  <a:srgbClr val="FFD172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Zwaar de klos!</a:t>
            </a:r>
          </a:p>
          <a:p>
            <a:pPr>
              <a:defRPr b="0" sz="4700">
                <a:solidFill>
                  <a:srgbClr val="FFD172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Het verhaal laat je niet meer los</a:t>
            </a:r>
          </a:p>
        </p:txBody>
      </p:sp>
      <p:sp>
        <p:nvSpPr>
          <p:cNvPr id="123" name="Waarover het boek gaat……"/>
          <p:cNvSpPr txBox="1"/>
          <p:nvPr/>
        </p:nvSpPr>
        <p:spPr>
          <a:xfrm>
            <a:off x="661813" y="7556500"/>
            <a:ext cx="677897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latin typeface="Impact"/>
                <a:ea typeface="Impact"/>
                <a:cs typeface="Impact"/>
                <a:sym typeface="Impact"/>
              </a:defRPr>
            </a:pPr>
            <a:r>
              <a:t>Waarover het boek gaat…</a:t>
            </a:r>
          </a:p>
          <a:p>
            <a:pPr>
              <a:defRPr b="0" sz="3600">
                <a:latin typeface="Impact"/>
                <a:ea typeface="Impact"/>
                <a:cs typeface="Impact"/>
                <a:sym typeface="Impact"/>
              </a:defRPr>
            </a:pPr>
            <a:r>
              <a:t>Ik vertel het zo met mijn kameraad…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  <p:bldP build="whole" bldLvl="1" animBg="1" rev="0" advAuto="0" spid="1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h ah ah…"/>
          <p:cNvSpPr txBox="1"/>
          <p:nvPr/>
        </p:nvSpPr>
        <p:spPr>
          <a:xfrm>
            <a:off x="2913930" y="129394"/>
            <a:ext cx="7823747" cy="985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solidFill>
                  <a:srgbClr val="FFAE20"/>
                </a:solidFill>
              </a:defRPr>
            </a:pPr>
            <a:r>
              <a:t>Ah ah ah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Wij lazen dit boek echt ja!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Aha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Een loser die heet echt Bram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’t Leven van een Loser, ja echt gek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Zwaar de klos, hij gaat op zijn bek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zoekt een lief en hij blijft gaan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De loser Bram zoekt een lief, nooit gedaan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zoekt, hij vreest en hij blijft gaan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Schoolfeest alleen? ’t Is niet gedaan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Zoekt troost bij Teo, krijgt hij hulp online?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Zijn oom thuis geeft’m geen goede raad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zoekt, hij vreest, hij blijft gaan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Schoolfeest alleen? ’t Is niet gedaan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…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baalt echt, zoekt een vriendin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Bram gaat naar links en dan naar rechts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Wordt hij een vinder, wat ziet hij ginder?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voelt zich even slecht zoals vriend 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Hij zoekt en zoek, geen commentaar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Bram heeft pech, Teo zit in de weg</a:t>
            </a:r>
          </a:p>
          <a:p>
            <a:pPr>
              <a:defRPr sz="1800">
                <a:solidFill>
                  <a:srgbClr val="FFAE20"/>
                </a:solidFill>
              </a:defRPr>
            </a:pPr>
            <a:r>
              <a:t>Dadata</a:t>
            </a:r>
          </a:p>
          <a:p>
            <a:pPr>
              <a:defRPr sz="1300">
                <a:solidFill>
                  <a:srgbClr val="FFAE20"/>
                </a:solidFill>
              </a:defRPr>
            </a:pPr>
          </a:p>
        </p:txBody>
      </p:sp>
      <p:sp>
        <p:nvSpPr>
          <p:cNvPr id="126" name="Piano"/>
          <p:cNvSpPr/>
          <p:nvPr/>
        </p:nvSpPr>
        <p:spPr>
          <a:xfrm>
            <a:off x="662084" y="1369177"/>
            <a:ext cx="3013110" cy="110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832" y="6628"/>
                </a:moveTo>
                <a:lnTo>
                  <a:pt x="1649" y="6628"/>
                </a:lnTo>
                <a:lnTo>
                  <a:pt x="1649" y="14422"/>
                </a:lnTo>
                <a:lnTo>
                  <a:pt x="1887" y="14422"/>
                </a:lnTo>
                <a:lnTo>
                  <a:pt x="1887" y="19455"/>
                </a:lnTo>
                <a:lnTo>
                  <a:pt x="832" y="19455"/>
                </a:lnTo>
                <a:lnTo>
                  <a:pt x="832" y="6628"/>
                </a:lnTo>
                <a:close/>
                <a:moveTo>
                  <a:pt x="2341" y="6628"/>
                </a:moveTo>
                <a:lnTo>
                  <a:pt x="2828" y="6628"/>
                </a:lnTo>
                <a:lnTo>
                  <a:pt x="2828" y="14422"/>
                </a:lnTo>
                <a:lnTo>
                  <a:pt x="3066" y="14422"/>
                </a:lnTo>
                <a:lnTo>
                  <a:pt x="3066" y="19455"/>
                </a:lnTo>
                <a:lnTo>
                  <a:pt x="2103" y="19455"/>
                </a:lnTo>
                <a:lnTo>
                  <a:pt x="2103" y="14422"/>
                </a:lnTo>
                <a:lnTo>
                  <a:pt x="2341" y="14422"/>
                </a:lnTo>
                <a:lnTo>
                  <a:pt x="2341" y="6628"/>
                </a:lnTo>
                <a:close/>
                <a:moveTo>
                  <a:pt x="3520" y="6628"/>
                </a:moveTo>
                <a:lnTo>
                  <a:pt x="4244" y="6628"/>
                </a:lnTo>
                <a:lnTo>
                  <a:pt x="4244" y="19455"/>
                </a:lnTo>
                <a:lnTo>
                  <a:pt x="3282" y="19455"/>
                </a:lnTo>
                <a:lnTo>
                  <a:pt x="3282" y="14422"/>
                </a:lnTo>
                <a:lnTo>
                  <a:pt x="3520" y="14422"/>
                </a:lnTo>
                <a:lnTo>
                  <a:pt x="3520" y="6628"/>
                </a:lnTo>
                <a:close/>
                <a:moveTo>
                  <a:pt x="4460" y="6628"/>
                </a:moveTo>
                <a:lnTo>
                  <a:pt x="5186" y="6628"/>
                </a:lnTo>
                <a:lnTo>
                  <a:pt x="5186" y="14422"/>
                </a:lnTo>
                <a:lnTo>
                  <a:pt x="5424" y="14422"/>
                </a:lnTo>
                <a:lnTo>
                  <a:pt x="5424" y="19455"/>
                </a:lnTo>
                <a:lnTo>
                  <a:pt x="4460" y="19455"/>
                </a:lnTo>
                <a:lnTo>
                  <a:pt x="4460" y="6628"/>
                </a:lnTo>
                <a:close/>
                <a:moveTo>
                  <a:pt x="5878" y="6628"/>
                </a:moveTo>
                <a:lnTo>
                  <a:pt x="6372" y="6628"/>
                </a:lnTo>
                <a:lnTo>
                  <a:pt x="6372" y="14422"/>
                </a:lnTo>
                <a:lnTo>
                  <a:pt x="6602" y="14422"/>
                </a:lnTo>
                <a:lnTo>
                  <a:pt x="6602" y="19455"/>
                </a:lnTo>
                <a:lnTo>
                  <a:pt x="5640" y="19455"/>
                </a:lnTo>
                <a:lnTo>
                  <a:pt x="5640" y="14422"/>
                </a:lnTo>
                <a:lnTo>
                  <a:pt x="5878" y="14422"/>
                </a:lnTo>
                <a:lnTo>
                  <a:pt x="5878" y="6628"/>
                </a:lnTo>
                <a:close/>
                <a:moveTo>
                  <a:pt x="7064" y="6628"/>
                </a:moveTo>
                <a:lnTo>
                  <a:pt x="7781" y="6628"/>
                </a:lnTo>
                <a:lnTo>
                  <a:pt x="7781" y="19455"/>
                </a:lnTo>
                <a:lnTo>
                  <a:pt x="6818" y="19455"/>
                </a:lnTo>
                <a:lnTo>
                  <a:pt x="6818" y="14422"/>
                </a:lnTo>
                <a:lnTo>
                  <a:pt x="7064" y="14422"/>
                </a:lnTo>
                <a:lnTo>
                  <a:pt x="7064" y="6628"/>
                </a:lnTo>
                <a:close/>
                <a:moveTo>
                  <a:pt x="7997" y="6628"/>
                </a:moveTo>
                <a:lnTo>
                  <a:pt x="8721" y="6628"/>
                </a:lnTo>
                <a:lnTo>
                  <a:pt x="8721" y="14422"/>
                </a:lnTo>
                <a:lnTo>
                  <a:pt x="8959" y="14422"/>
                </a:lnTo>
                <a:lnTo>
                  <a:pt x="8959" y="19455"/>
                </a:lnTo>
                <a:lnTo>
                  <a:pt x="7997" y="19455"/>
                </a:lnTo>
                <a:lnTo>
                  <a:pt x="7997" y="6628"/>
                </a:lnTo>
                <a:close/>
                <a:moveTo>
                  <a:pt x="9413" y="6628"/>
                </a:moveTo>
                <a:lnTo>
                  <a:pt x="9901" y="6628"/>
                </a:lnTo>
                <a:lnTo>
                  <a:pt x="9901" y="14422"/>
                </a:lnTo>
                <a:lnTo>
                  <a:pt x="10139" y="14422"/>
                </a:lnTo>
                <a:lnTo>
                  <a:pt x="10139" y="19455"/>
                </a:lnTo>
                <a:lnTo>
                  <a:pt x="9175" y="19455"/>
                </a:lnTo>
                <a:lnTo>
                  <a:pt x="9175" y="14422"/>
                </a:lnTo>
                <a:lnTo>
                  <a:pt x="9413" y="14422"/>
                </a:lnTo>
                <a:lnTo>
                  <a:pt x="9413" y="6628"/>
                </a:lnTo>
                <a:close/>
                <a:moveTo>
                  <a:pt x="10592" y="6628"/>
                </a:moveTo>
                <a:lnTo>
                  <a:pt x="11078" y="6628"/>
                </a:lnTo>
                <a:lnTo>
                  <a:pt x="11078" y="14422"/>
                </a:lnTo>
                <a:lnTo>
                  <a:pt x="11316" y="14422"/>
                </a:lnTo>
                <a:lnTo>
                  <a:pt x="11316" y="19455"/>
                </a:lnTo>
                <a:lnTo>
                  <a:pt x="10355" y="19455"/>
                </a:lnTo>
                <a:lnTo>
                  <a:pt x="10355" y="14422"/>
                </a:lnTo>
                <a:lnTo>
                  <a:pt x="10592" y="14422"/>
                </a:lnTo>
                <a:lnTo>
                  <a:pt x="10592" y="6628"/>
                </a:lnTo>
                <a:close/>
                <a:moveTo>
                  <a:pt x="11770" y="6628"/>
                </a:moveTo>
                <a:lnTo>
                  <a:pt x="12496" y="6628"/>
                </a:lnTo>
                <a:lnTo>
                  <a:pt x="12496" y="19455"/>
                </a:lnTo>
                <a:lnTo>
                  <a:pt x="11532" y="19455"/>
                </a:lnTo>
                <a:lnTo>
                  <a:pt x="11532" y="14422"/>
                </a:lnTo>
                <a:lnTo>
                  <a:pt x="11770" y="14422"/>
                </a:lnTo>
                <a:lnTo>
                  <a:pt x="11770" y="6628"/>
                </a:lnTo>
                <a:close/>
                <a:moveTo>
                  <a:pt x="12712" y="6628"/>
                </a:moveTo>
                <a:lnTo>
                  <a:pt x="13407" y="6628"/>
                </a:lnTo>
                <a:lnTo>
                  <a:pt x="13407" y="14422"/>
                </a:lnTo>
                <a:lnTo>
                  <a:pt x="13674" y="14422"/>
                </a:lnTo>
                <a:lnTo>
                  <a:pt x="13674" y="19455"/>
                </a:lnTo>
                <a:lnTo>
                  <a:pt x="12712" y="19455"/>
                </a:lnTo>
                <a:lnTo>
                  <a:pt x="12712" y="6628"/>
                </a:lnTo>
                <a:close/>
                <a:moveTo>
                  <a:pt x="14099" y="6628"/>
                </a:moveTo>
                <a:lnTo>
                  <a:pt x="14615" y="6628"/>
                </a:lnTo>
                <a:lnTo>
                  <a:pt x="14615" y="14422"/>
                </a:lnTo>
                <a:lnTo>
                  <a:pt x="14853" y="14422"/>
                </a:lnTo>
                <a:lnTo>
                  <a:pt x="14853" y="19455"/>
                </a:lnTo>
                <a:lnTo>
                  <a:pt x="13890" y="19455"/>
                </a:lnTo>
                <a:lnTo>
                  <a:pt x="13890" y="14422"/>
                </a:lnTo>
                <a:lnTo>
                  <a:pt x="14099" y="14422"/>
                </a:lnTo>
                <a:lnTo>
                  <a:pt x="14099" y="6628"/>
                </a:lnTo>
                <a:close/>
                <a:moveTo>
                  <a:pt x="15307" y="6628"/>
                </a:moveTo>
                <a:lnTo>
                  <a:pt x="16031" y="6628"/>
                </a:lnTo>
                <a:lnTo>
                  <a:pt x="16031" y="19455"/>
                </a:lnTo>
                <a:lnTo>
                  <a:pt x="15069" y="19455"/>
                </a:lnTo>
                <a:lnTo>
                  <a:pt x="15069" y="14422"/>
                </a:lnTo>
                <a:lnTo>
                  <a:pt x="15307" y="14422"/>
                </a:lnTo>
                <a:lnTo>
                  <a:pt x="15307" y="6628"/>
                </a:lnTo>
                <a:close/>
                <a:moveTo>
                  <a:pt x="16247" y="6628"/>
                </a:moveTo>
                <a:lnTo>
                  <a:pt x="16973" y="6628"/>
                </a:lnTo>
                <a:lnTo>
                  <a:pt x="16973" y="14422"/>
                </a:lnTo>
                <a:lnTo>
                  <a:pt x="17211" y="14422"/>
                </a:lnTo>
                <a:lnTo>
                  <a:pt x="17211" y="19455"/>
                </a:lnTo>
                <a:lnTo>
                  <a:pt x="16247" y="19455"/>
                </a:lnTo>
                <a:lnTo>
                  <a:pt x="16247" y="6628"/>
                </a:lnTo>
                <a:close/>
                <a:moveTo>
                  <a:pt x="17665" y="6628"/>
                </a:moveTo>
                <a:lnTo>
                  <a:pt x="18152" y="6628"/>
                </a:lnTo>
                <a:lnTo>
                  <a:pt x="18152" y="14422"/>
                </a:lnTo>
                <a:lnTo>
                  <a:pt x="18389" y="14422"/>
                </a:lnTo>
                <a:lnTo>
                  <a:pt x="18389" y="19455"/>
                </a:lnTo>
                <a:lnTo>
                  <a:pt x="17427" y="19455"/>
                </a:lnTo>
                <a:lnTo>
                  <a:pt x="17427" y="14422"/>
                </a:lnTo>
                <a:lnTo>
                  <a:pt x="17665" y="14422"/>
                </a:lnTo>
                <a:lnTo>
                  <a:pt x="17665" y="6628"/>
                </a:lnTo>
                <a:close/>
                <a:moveTo>
                  <a:pt x="18843" y="6628"/>
                </a:moveTo>
                <a:lnTo>
                  <a:pt x="19330" y="6628"/>
                </a:lnTo>
                <a:lnTo>
                  <a:pt x="19330" y="14422"/>
                </a:lnTo>
                <a:lnTo>
                  <a:pt x="19568" y="14422"/>
                </a:lnTo>
                <a:lnTo>
                  <a:pt x="19568" y="19455"/>
                </a:lnTo>
                <a:lnTo>
                  <a:pt x="18605" y="19455"/>
                </a:lnTo>
                <a:lnTo>
                  <a:pt x="18605" y="14422"/>
                </a:lnTo>
                <a:lnTo>
                  <a:pt x="18843" y="14422"/>
                </a:lnTo>
                <a:lnTo>
                  <a:pt x="18843" y="6628"/>
                </a:lnTo>
                <a:close/>
                <a:moveTo>
                  <a:pt x="20022" y="6628"/>
                </a:moveTo>
                <a:lnTo>
                  <a:pt x="20817" y="6628"/>
                </a:lnTo>
                <a:lnTo>
                  <a:pt x="20817" y="19455"/>
                </a:lnTo>
                <a:lnTo>
                  <a:pt x="19784" y="19455"/>
                </a:lnTo>
                <a:lnTo>
                  <a:pt x="19784" y="14422"/>
                </a:lnTo>
                <a:lnTo>
                  <a:pt x="20022" y="14422"/>
                </a:lnTo>
                <a:lnTo>
                  <a:pt x="20022" y="662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Music Note"/>
          <p:cNvSpPr/>
          <p:nvPr/>
        </p:nvSpPr>
        <p:spPr>
          <a:xfrm>
            <a:off x="1596710" y="4862974"/>
            <a:ext cx="1143857" cy="13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fill="norm" stroke="1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Microphone"/>
          <p:cNvSpPr/>
          <p:nvPr/>
        </p:nvSpPr>
        <p:spPr>
          <a:xfrm>
            <a:off x="10784040" y="6805769"/>
            <a:ext cx="501788" cy="1523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6202" y="0"/>
                  <a:pt x="2346" y="1039"/>
                  <a:pt x="1265" y="2442"/>
                </a:cubicBezTo>
                <a:lnTo>
                  <a:pt x="20335" y="2442"/>
                </a:lnTo>
                <a:cubicBezTo>
                  <a:pt x="19254" y="1039"/>
                  <a:pt x="15393" y="0"/>
                  <a:pt x="10797" y="0"/>
                </a:cubicBezTo>
                <a:close/>
                <a:moveTo>
                  <a:pt x="0" y="2803"/>
                </a:moveTo>
                <a:lnTo>
                  <a:pt x="0" y="3697"/>
                </a:lnTo>
                <a:lnTo>
                  <a:pt x="21600" y="3697"/>
                </a:lnTo>
                <a:lnTo>
                  <a:pt x="21600" y="2803"/>
                </a:lnTo>
                <a:lnTo>
                  <a:pt x="0" y="2803"/>
                </a:lnTo>
                <a:close/>
                <a:moveTo>
                  <a:pt x="1281" y="4060"/>
                </a:moveTo>
                <a:cubicBezTo>
                  <a:pt x="1839" y="4766"/>
                  <a:pt x="3100" y="5378"/>
                  <a:pt x="4805" y="5810"/>
                </a:cubicBezTo>
                <a:lnTo>
                  <a:pt x="16795" y="5810"/>
                </a:lnTo>
                <a:cubicBezTo>
                  <a:pt x="18500" y="5378"/>
                  <a:pt x="19756" y="4766"/>
                  <a:pt x="20314" y="4060"/>
                </a:cubicBezTo>
                <a:lnTo>
                  <a:pt x="1281" y="4060"/>
                </a:lnTo>
                <a:close/>
                <a:moveTo>
                  <a:pt x="3795" y="6218"/>
                </a:moveTo>
                <a:lnTo>
                  <a:pt x="6290" y="21600"/>
                </a:lnTo>
                <a:lnTo>
                  <a:pt x="15305" y="21600"/>
                </a:lnTo>
                <a:lnTo>
                  <a:pt x="17799" y="6218"/>
                </a:lnTo>
                <a:lnTo>
                  <a:pt x="3795" y="621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Treble Clef"/>
          <p:cNvSpPr/>
          <p:nvPr/>
        </p:nvSpPr>
        <p:spPr>
          <a:xfrm>
            <a:off x="11210637" y="2940454"/>
            <a:ext cx="566818" cy="1530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15" h="21365" fill="norm" stroke="1" extrusionOk="0">
                <a:moveTo>
                  <a:pt x="13563" y="0"/>
                </a:moveTo>
                <a:cubicBezTo>
                  <a:pt x="11067" y="0"/>
                  <a:pt x="7893" y="2448"/>
                  <a:pt x="9234" y="6364"/>
                </a:cubicBezTo>
                <a:cubicBezTo>
                  <a:pt x="8573" y="6584"/>
                  <a:pt x="7810" y="6842"/>
                  <a:pt x="6833" y="7192"/>
                </a:cubicBezTo>
                <a:cubicBezTo>
                  <a:pt x="4038" y="8189"/>
                  <a:pt x="2532" y="8779"/>
                  <a:pt x="1406" y="9640"/>
                </a:cubicBezTo>
                <a:cubicBezTo>
                  <a:pt x="-874" y="11374"/>
                  <a:pt x="-631" y="13905"/>
                  <a:pt x="4009" y="15379"/>
                </a:cubicBezTo>
                <a:cubicBezTo>
                  <a:pt x="6541" y="16184"/>
                  <a:pt x="10198" y="16528"/>
                  <a:pt x="13359" y="16224"/>
                </a:cubicBezTo>
                <a:lnTo>
                  <a:pt x="14263" y="18391"/>
                </a:lnTo>
                <a:cubicBezTo>
                  <a:pt x="14262" y="18395"/>
                  <a:pt x="14253" y="18398"/>
                  <a:pt x="14254" y="18402"/>
                </a:cubicBezTo>
                <a:cubicBezTo>
                  <a:pt x="14688" y="19469"/>
                  <a:pt x="14310" y="19692"/>
                  <a:pt x="14161" y="19832"/>
                </a:cubicBezTo>
                <a:cubicBezTo>
                  <a:pt x="13727" y="20244"/>
                  <a:pt x="11676" y="20993"/>
                  <a:pt x="9437" y="20960"/>
                </a:cubicBezTo>
                <a:cubicBezTo>
                  <a:pt x="8352" y="20949"/>
                  <a:pt x="7063" y="20759"/>
                  <a:pt x="6846" y="20483"/>
                </a:cubicBezTo>
                <a:cubicBezTo>
                  <a:pt x="8841" y="20369"/>
                  <a:pt x="10050" y="19724"/>
                  <a:pt x="9738" y="18993"/>
                </a:cubicBezTo>
                <a:cubicBezTo>
                  <a:pt x="9426" y="18245"/>
                  <a:pt x="7754" y="17953"/>
                  <a:pt x="6193" y="18083"/>
                </a:cubicBezTo>
                <a:cubicBezTo>
                  <a:pt x="3954" y="18273"/>
                  <a:pt x="3263" y="19409"/>
                  <a:pt x="3874" y="20163"/>
                </a:cubicBezTo>
                <a:cubicBezTo>
                  <a:pt x="4851" y="21339"/>
                  <a:pt x="9100" y="21600"/>
                  <a:pt x="11922" y="21172"/>
                </a:cubicBezTo>
                <a:cubicBezTo>
                  <a:pt x="12302" y="21112"/>
                  <a:pt x="14283" y="20759"/>
                  <a:pt x="15246" y="19973"/>
                </a:cubicBezTo>
                <a:cubicBezTo>
                  <a:pt x="15613" y="19676"/>
                  <a:pt x="15684" y="19268"/>
                  <a:pt x="15480" y="18684"/>
                </a:cubicBezTo>
                <a:lnTo>
                  <a:pt x="15488" y="18684"/>
                </a:lnTo>
                <a:lnTo>
                  <a:pt x="14415" y="16095"/>
                </a:lnTo>
                <a:cubicBezTo>
                  <a:pt x="15507" y="15932"/>
                  <a:pt x="16510" y="15682"/>
                  <a:pt x="17350" y="15335"/>
                </a:cubicBezTo>
                <a:cubicBezTo>
                  <a:pt x="19901" y="14278"/>
                  <a:pt x="20726" y="12691"/>
                  <a:pt x="18609" y="11374"/>
                </a:cubicBezTo>
                <a:cubicBezTo>
                  <a:pt x="17158" y="10476"/>
                  <a:pt x="14570" y="10065"/>
                  <a:pt x="11977" y="10202"/>
                </a:cubicBezTo>
                <a:lnTo>
                  <a:pt x="10998" y="7837"/>
                </a:lnTo>
                <a:cubicBezTo>
                  <a:pt x="11375" y="7720"/>
                  <a:pt x="11603" y="7655"/>
                  <a:pt x="12083" y="7500"/>
                </a:cubicBezTo>
                <a:cubicBezTo>
                  <a:pt x="12952" y="7218"/>
                  <a:pt x="17741" y="5674"/>
                  <a:pt x="16913" y="2293"/>
                </a:cubicBezTo>
                <a:cubicBezTo>
                  <a:pt x="16682" y="1350"/>
                  <a:pt x="14811" y="0"/>
                  <a:pt x="13563" y="0"/>
                </a:cubicBezTo>
                <a:close/>
                <a:moveTo>
                  <a:pt x="14487" y="1702"/>
                </a:moveTo>
                <a:cubicBezTo>
                  <a:pt x="14637" y="1702"/>
                  <a:pt x="14797" y="1707"/>
                  <a:pt x="14933" y="1734"/>
                </a:cubicBezTo>
                <a:cubicBezTo>
                  <a:pt x="15313" y="1804"/>
                  <a:pt x="15488" y="2000"/>
                  <a:pt x="15624" y="2140"/>
                </a:cubicBezTo>
                <a:cubicBezTo>
                  <a:pt x="16764" y="3387"/>
                  <a:pt x="14105" y="4482"/>
                  <a:pt x="13440" y="4790"/>
                </a:cubicBezTo>
                <a:cubicBezTo>
                  <a:pt x="12266" y="5343"/>
                  <a:pt x="11410" y="5641"/>
                  <a:pt x="10251" y="6025"/>
                </a:cubicBezTo>
                <a:cubicBezTo>
                  <a:pt x="9931" y="4825"/>
                  <a:pt x="10117" y="3449"/>
                  <a:pt x="11774" y="2406"/>
                </a:cubicBezTo>
                <a:cubicBezTo>
                  <a:pt x="12398" y="2011"/>
                  <a:pt x="13266" y="1702"/>
                  <a:pt x="14487" y="1702"/>
                </a:cubicBezTo>
                <a:close/>
                <a:moveTo>
                  <a:pt x="9993" y="8148"/>
                </a:moveTo>
                <a:lnTo>
                  <a:pt x="10887" y="10294"/>
                </a:lnTo>
                <a:cubicBezTo>
                  <a:pt x="10670" y="10319"/>
                  <a:pt x="10452" y="10339"/>
                  <a:pt x="10239" y="10372"/>
                </a:cubicBezTo>
                <a:cubicBezTo>
                  <a:pt x="8393" y="10659"/>
                  <a:pt x="5951" y="11433"/>
                  <a:pt x="5951" y="12626"/>
                </a:cubicBezTo>
                <a:cubicBezTo>
                  <a:pt x="5951" y="14105"/>
                  <a:pt x="8310" y="14610"/>
                  <a:pt x="9857" y="14837"/>
                </a:cubicBezTo>
                <a:cubicBezTo>
                  <a:pt x="8554" y="14252"/>
                  <a:pt x="7648" y="13905"/>
                  <a:pt x="7919" y="12995"/>
                </a:cubicBezTo>
                <a:cubicBezTo>
                  <a:pt x="8121" y="12320"/>
                  <a:pt x="9876" y="11893"/>
                  <a:pt x="11506" y="11779"/>
                </a:cubicBezTo>
                <a:lnTo>
                  <a:pt x="13232" y="15921"/>
                </a:lnTo>
                <a:cubicBezTo>
                  <a:pt x="12721" y="15976"/>
                  <a:pt x="12162" y="16009"/>
                  <a:pt x="11553" y="16017"/>
                </a:cubicBezTo>
                <a:cubicBezTo>
                  <a:pt x="6939" y="16077"/>
                  <a:pt x="2110" y="14777"/>
                  <a:pt x="2110" y="12897"/>
                </a:cubicBezTo>
                <a:cubicBezTo>
                  <a:pt x="2150" y="11455"/>
                  <a:pt x="4470" y="10101"/>
                  <a:pt x="6193" y="9440"/>
                </a:cubicBezTo>
                <a:cubicBezTo>
                  <a:pt x="7795" y="8822"/>
                  <a:pt x="8820" y="8505"/>
                  <a:pt x="9993" y="8148"/>
                </a:cubicBezTo>
                <a:close/>
                <a:moveTo>
                  <a:pt x="12664" y="11733"/>
                </a:moveTo>
                <a:cubicBezTo>
                  <a:pt x="14518" y="11721"/>
                  <a:pt x="16491" y="11971"/>
                  <a:pt x="17227" y="12995"/>
                </a:cubicBezTo>
                <a:cubicBezTo>
                  <a:pt x="17939" y="13988"/>
                  <a:pt x="17045" y="15238"/>
                  <a:pt x="14280" y="15765"/>
                </a:cubicBezTo>
                <a:lnTo>
                  <a:pt x="12609" y="11735"/>
                </a:lnTo>
                <a:cubicBezTo>
                  <a:pt x="12628" y="11735"/>
                  <a:pt x="12645" y="11733"/>
                  <a:pt x="12664" y="1173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https://www.youtube.com/watch?v=DLy_xWIoRt0"/>
          <p:cNvSpPr txBox="1"/>
          <p:nvPr/>
        </p:nvSpPr>
        <p:spPr>
          <a:xfrm>
            <a:off x="55727" y="9343797"/>
            <a:ext cx="4917746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https://www.youtube.com/watch?v=DLy_xWIoRt0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50"/>
                            </p:stCondLst>
                            <p:childTnLst>
                              <p:par>
                                <p:cTn id="38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0"/>
                            </p:stCondLst>
                            <p:childTnLst>
                              <p:par>
                                <p:cTn id="53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50"/>
                            </p:stCondLst>
                            <p:childTnLst>
                              <p:par>
                                <p:cTn id="62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50"/>
                            </p:stCondLst>
                            <p:childTnLst>
                              <p:par>
                                <p:cTn id="68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50"/>
                            </p:stCondLst>
                            <p:childTnLst>
                              <p:par>
                                <p:cTn id="71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50"/>
                            </p:stCondLst>
                            <p:childTnLst>
                              <p:par>
                                <p:cTn id="74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50"/>
                            </p:stCondLst>
                            <p:childTnLst>
                              <p:par>
                                <p:cTn id="77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50"/>
                            </p:stCondLst>
                            <p:childTnLst>
                              <p:par>
                                <p:cTn id="83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50"/>
                            </p:stCondLst>
                            <p:childTnLst>
                              <p:par>
                                <p:cTn id="86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50"/>
                            </p:stCondLst>
                            <p:childTnLst>
                              <p:par>
                                <p:cTn id="89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950"/>
                            </p:stCondLst>
                            <p:childTnLst>
                              <p:par>
                                <p:cTn id="98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50"/>
                            </p:stCondLst>
                            <p:childTnLst>
                              <p:par>
                                <p:cTn id="101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350"/>
                            </p:stCondLst>
                            <p:childTnLst>
                              <p:par>
                                <p:cTn id="104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2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50"/>
                            </p:stCondLst>
                            <p:childTnLst>
                              <p:par>
                                <p:cTn id="107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2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2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950"/>
                            </p:stCondLst>
                            <p:childTnLst>
                              <p:par>
                                <p:cTn id="113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2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150"/>
                            </p:stCondLst>
                            <p:childTnLst>
                              <p:par>
                                <p:cTn id="116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2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350"/>
                            </p:stCondLst>
                            <p:childTnLst>
                              <p:par>
                                <p:cTn id="119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2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50"/>
                            </p:stCondLst>
                            <p:childTnLst>
                              <p:par>
                                <p:cTn id="122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2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750"/>
                            </p:stCondLst>
                            <p:childTnLst>
                              <p:par>
                                <p:cTn id="125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2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950"/>
                            </p:stCondLst>
                            <p:childTnLst>
                              <p:par>
                                <p:cTn id="128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2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150"/>
                            </p:stCondLst>
                            <p:childTnLst>
                              <p:par>
                                <p:cTn id="131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2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350"/>
                            </p:stCondLst>
                            <p:childTnLst>
                              <p:par>
                                <p:cTn id="134" presetClass="entr" nodeType="afterEffect" presetSubtype="0" presetID="1" grpId="5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2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8" grpId="4"/>
      <p:bldP build="p" bldLvl="5" animBg="1" rev="0" advAuto="0" spid="125" grpId="5"/>
      <p:bldP build="whole" bldLvl="1" animBg="1" rev="0" advAuto="0" spid="129" grpId="3"/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ees vooral dit Boek, dadata…"/>
          <p:cNvSpPr txBox="1"/>
          <p:nvPr/>
        </p:nvSpPr>
        <p:spPr>
          <a:xfrm>
            <a:off x="535825" y="2952686"/>
            <a:ext cx="110695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7400">
                <a:solidFill>
                  <a:srgbClr val="E09316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Lees vooral dit Boek, dadata</a:t>
            </a:r>
          </a:p>
          <a:p>
            <a:pPr>
              <a:defRPr b="0" sz="7400">
                <a:solidFill>
                  <a:srgbClr val="E09316"/>
                </a:solidFill>
                <a:latin typeface="You Are Magic"/>
                <a:ea typeface="You Are Magic"/>
                <a:cs typeface="You Are Magic"/>
                <a:sym typeface="You Are Magic"/>
              </a:defRPr>
            </a:pPr>
            <a:r>
              <a:t>Voor quasi nadada</a:t>
            </a:r>
          </a:p>
        </p:txBody>
      </p:sp>
      <p:sp>
        <p:nvSpPr>
          <p:cNvPr id="133" name="Book Stack"/>
          <p:cNvSpPr/>
          <p:nvPr/>
        </p:nvSpPr>
        <p:spPr>
          <a:xfrm>
            <a:off x="338664" y="642302"/>
            <a:ext cx="1329271" cy="1204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Open Book"/>
          <p:cNvSpPr/>
          <p:nvPr/>
        </p:nvSpPr>
        <p:spPr>
          <a:xfrm>
            <a:off x="2529230" y="1130249"/>
            <a:ext cx="1316941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5" name="IMG_0489.jpeg" descr="IMG_048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742" y="5938074"/>
            <a:ext cx="2377698" cy="3170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2712" y="4836185"/>
            <a:ext cx="8475161" cy="4734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0480.jpeg" descr="IMG_048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46603">
            <a:off x="7061398" y="5401705"/>
            <a:ext cx="3287750" cy="3153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708.jpeg" descr="IMG_270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0993" y="288520"/>
            <a:ext cx="2000167" cy="266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1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whole" bldLvl="1" animBg="1" rev="0" advAuto="0" spid="132" grpId="1"/>
      <p:bldP build="whole" bldLvl="1" animBg="1" rev="0" advAuto="0" spid="13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